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10234613" cy="71040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C9A470-14C7-4BAF-97F2-378A25076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46C69F-5C30-44F7-B5FD-D6449E6A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6E269A-14F9-4DF7-857F-C525352D1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E50189-3B43-4269-9D09-6FF27DAB0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893E74-7824-4E12-8713-FB8C7201B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84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46300E-2311-43A4-83AE-6445DAA33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A5308B-0CE0-4094-B4DA-54DB5692F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C7F009-3FBD-42DF-A7A5-F29977AF9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EF745C-0D4C-4890-9826-374106A06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8BBD83-1C90-4BA5-81E3-EDD9569EB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13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FA05307-C089-4B50-989A-818DE7E60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ABA12C7-B4AE-41FD-9976-4CE76D4B6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842FA6-6DC3-4776-9B9A-36AD81897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07482B-7FF8-4252-A30F-811E8E7D2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DD3582-FD01-4D1E-9EC9-A6546C7F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38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BC81E6-D50D-4FF7-ADB4-7CD667AA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AA1F8A-5248-495C-BCA1-B7C4D62CC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67E6FB-B957-4BB2-90CA-B19BB61FE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EED04D-22E9-4DBA-9D12-26FE6B80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014E7C-1003-42CC-BABB-BAF14598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98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E5C154-B751-43A9-9E50-6CB15968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986429-6DD5-48C9-B7E1-2522E8C78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427B7-5B9A-40C0-9735-8F235DEA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EEBA8B-55B7-4AEF-9DC6-9F63001AC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3715E-E077-4D51-AD07-9191E7B16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9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42B685-999A-4E9A-B11D-0873B41DA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0CF167-2FAE-4660-8371-1C9E6260C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2E97F6-00E5-4217-A28A-E995E5FA6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91CA89-84C1-46F8-8BC0-122748A7F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42E89F-78D7-4D57-BC7A-AFF02F24C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94DA76-B883-4138-91AA-877956F30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566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F7F7AF-6B27-4A74-9B75-9796988F0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D705C7-1863-4D48-B123-88D79BACB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8D89AE-89C2-4651-9978-A13753F5C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07781C-95A1-4B5F-81B9-D62BBC6AC2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0F22966-84BE-40E2-80CE-98AD3DF2F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F42D532-8DC0-4722-8CF2-8AACB86B5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9022B7D-5D45-4B43-82CA-29B329FB3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B0854E-60CA-446B-AAC4-0B8B8C9F2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688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7C17A3-8926-449F-ADDB-DC1D5A782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C4DA8EE-2682-462B-BCDE-82E3FA3A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D57352-EE06-401D-B8CF-DF88F9E8A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75561A-F5B8-4251-A71C-6BC10525C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5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2E5A707-5444-4882-AC26-BDA8EB5C7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782F21A-D9A9-4B27-AD91-3612E2C8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589E73-8CBD-405D-A3C7-BE8D2382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15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DBE91F-E8FA-43A5-8765-94780A856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3E3148-282B-46D7-91C4-A7389AD17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1491D6-E495-43BE-9AF5-253EF4057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12F7C0-9B88-4395-B695-75E63397F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244E69-20A6-4FC7-9D55-6CAEB5DC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5FA5AA-BDF9-4C35-9A4C-00B824DA5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6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258AD6-1FDD-4327-9E04-F9D208B9F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E55E179-49A6-47E6-8918-8532EEB969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1E27A2-916E-492C-AA11-A6D2FA1A7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C6FAF4-F828-4C25-8263-FF53C0B5E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4D45AD-6D1B-4EAA-B00B-B4A48CF6C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43913A-CF27-40D4-A2BF-50EBDAED0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92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AA7DC1-07F6-4928-B0FB-522428745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A38C0C-3CAE-4029-B7C5-1D1708954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EAAEB9-4A90-4C5D-A26B-D60F7846F4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6591B-566E-402F-AE6B-E87C17F2D1E3}" type="datetimeFigureOut">
              <a:rPr lang="fr-FR" smtClean="0"/>
              <a:t>20/09/2024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AB7208-17AF-4857-BEF3-9F9583653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136448-ECDA-4EAC-9ABD-D1C2B43DC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28EBC-1A3E-4B23-8713-164C25861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681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CF387A-9047-42CF-935C-CFD7FF776D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95BAB1-AB2E-4D4A-B5DB-7B206D86D5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0A32FC6-726E-4BF5-BC8E-33279AA72D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255" y="166688"/>
            <a:ext cx="10221490" cy="588168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3AC2F40-9D84-4753-99B1-E1312E6E0771}"/>
              </a:ext>
            </a:extLst>
          </p:cNvPr>
          <p:cNvSpPr txBox="1"/>
          <p:nvPr/>
        </p:nvSpPr>
        <p:spPr>
          <a:xfrm>
            <a:off x="2257424" y="6074332"/>
            <a:ext cx="7439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Saisie des EHPAD suivis et ajout du temps de trajet pour calculs automatiques</a:t>
            </a:r>
          </a:p>
        </p:txBody>
      </p:sp>
    </p:spTree>
    <p:extLst>
      <p:ext uri="{BB962C8B-B14F-4D97-AF65-F5344CB8AC3E}">
        <p14:creationId xmlns:p14="http://schemas.microsoft.com/office/powerpoint/2010/main" val="379373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0EA2E8E-0689-46BD-8AAF-69F6CE2CF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" y="1031366"/>
            <a:ext cx="11639550" cy="239763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039A401-9FE4-417C-8D60-4E4778C439CB}"/>
              </a:ext>
            </a:extLst>
          </p:cNvPr>
          <p:cNvSpPr txBox="1"/>
          <p:nvPr/>
        </p:nvSpPr>
        <p:spPr>
          <a:xfrm>
            <a:off x="1839707" y="213437"/>
            <a:ext cx="83601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Tableau de suivi proprement dit :</a:t>
            </a:r>
          </a:p>
          <a:p>
            <a:pPr algn="ctr"/>
            <a:r>
              <a:rPr lang="fr-FR" sz="1400" i="1" dirty="0"/>
              <a:t>(Liste d’EHPAD en menu déroulant à partir du tableau précédent)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8889791-1DF2-4D5F-A77C-AB0DDDFDE7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38" t="-1" r="1327" b="2305"/>
          <a:stretch/>
        </p:blipFill>
        <p:spPr>
          <a:xfrm>
            <a:off x="1200150" y="4505210"/>
            <a:ext cx="2419350" cy="1619366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C256D86-46B9-4073-88C2-515C0C2FBD8F}"/>
              </a:ext>
            </a:extLst>
          </p:cNvPr>
          <p:cNvSpPr txBox="1"/>
          <p:nvPr/>
        </p:nvSpPr>
        <p:spPr>
          <a:xfrm>
            <a:off x="710304" y="3981335"/>
            <a:ext cx="33990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Exemple des types de déplacements :</a:t>
            </a:r>
            <a:endParaRPr lang="fr-FR" sz="1400" i="1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8F86E55-3AF6-4B73-A29A-F8340A2B8EBA}"/>
              </a:ext>
            </a:extLst>
          </p:cNvPr>
          <p:cNvSpPr txBox="1"/>
          <p:nvPr/>
        </p:nvSpPr>
        <p:spPr>
          <a:xfrm>
            <a:off x="7351955" y="3783368"/>
            <a:ext cx="27853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Exemple des types d’activités : </a:t>
            </a:r>
            <a:endParaRPr lang="fr-FR" sz="1400" i="1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D09833A-0034-483D-8ACC-EE669193A2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1955" y="4150612"/>
            <a:ext cx="2962275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59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D931832D-EA0F-4564-A0EE-C0D033BB0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66" y="679507"/>
            <a:ext cx="4471913" cy="5901655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5C6D998-316B-4CAB-B040-E8624769C721}"/>
              </a:ext>
            </a:extLst>
          </p:cNvPr>
          <p:cNvSpPr txBox="1"/>
          <p:nvPr/>
        </p:nvSpPr>
        <p:spPr>
          <a:xfrm>
            <a:off x="1279115" y="156287"/>
            <a:ext cx="3036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Thématiques et sous-thématiques présentes dans les menus déroulants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A9EA200-62FB-4DB1-BFFE-B9AD7528839B}"/>
              </a:ext>
            </a:extLst>
          </p:cNvPr>
          <p:cNvSpPr txBox="1"/>
          <p:nvPr/>
        </p:nvSpPr>
        <p:spPr>
          <a:xfrm>
            <a:off x="6587716" y="156287"/>
            <a:ext cx="4471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En cliquant sur le bouton le rapport génère automatiquement des graphiques à partir de la saisie :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B902B1D-7894-4D55-9292-F5886C739F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2607" y="679507"/>
            <a:ext cx="6054130" cy="563814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9516A045-322F-41B4-80A3-39504FDEA47C}"/>
              </a:ext>
            </a:extLst>
          </p:cNvPr>
          <p:cNvSpPr txBox="1"/>
          <p:nvPr/>
        </p:nvSpPr>
        <p:spPr>
          <a:xfrm>
            <a:off x="5290654" y="6427273"/>
            <a:ext cx="65969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(7 graphiques proposés, avec filtres par établissement, par activité, </a:t>
            </a:r>
            <a:r>
              <a:rPr lang="fr-FR" sz="1400" dirty="0" err="1"/>
              <a:t>etc</a:t>
            </a:r>
            <a:r>
              <a:rPr lang="fr-FR" sz="1400" dirty="0"/>
              <a:t> … sont possibles)</a:t>
            </a:r>
          </a:p>
        </p:txBody>
      </p:sp>
    </p:spTree>
    <p:extLst>
      <p:ext uri="{BB962C8B-B14F-4D97-AF65-F5344CB8AC3E}">
        <p14:creationId xmlns:p14="http://schemas.microsoft.com/office/powerpoint/2010/main" val="21109423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86</Words>
  <Application>Microsoft Office PowerPoint</Application>
  <PresentationFormat>Grand écran</PresentationFormat>
  <Paragraphs>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PAROUX Pierre</dc:creator>
  <cp:lastModifiedBy>PAROUX Pierre</cp:lastModifiedBy>
  <cp:revision>4</cp:revision>
  <dcterms:created xsi:type="dcterms:W3CDTF">2024-09-20T14:16:56Z</dcterms:created>
  <dcterms:modified xsi:type="dcterms:W3CDTF">2024-09-20T14:26:10Z</dcterms:modified>
</cp:coreProperties>
</file>